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9"/>
  </p:notesMasterIdLst>
  <p:sldIdLst>
    <p:sldId id="257" r:id="rId5"/>
    <p:sldId id="258" r:id="rId6"/>
    <p:sldId id="489" r:id="rId7"/>
    <p:sldId id="474" r:id="rId8"/>
  </p:sldIdLst>
  <p:sldSz cx="12192000" cy="6858000"/>
  <p:notesSz cx="6858000" cy="9144000"/>
  <p:embeddedFontLst>
    <p:embeddedFont>
      <p:font typeface="KoPubWorldDotum" panose="020B0600000101010101" charset="-127"/>
      <p:regular r:id="rId10"/>
      <p:bold r:id="rId11"/>
    </p:embeddedFont>
    <p:embeddedFont>
      <p:font typeface="KoPubWorldDotum_Pro Bold" panose="020B0600000101010101" charset="-127"/>
      <p:bold r:id="rId12"/>
    </p:embeddedFont>
    <p:embeddedFont>
      <p:font typeface="KoPubWorldDotum_Pro Light" panose="020B0600000101010101" charset="-127"/>
      <p:regular r:id="rId13"/>
    </p:embeddedFont>
    <p:embeddedFont>
      <p:font typeface="KoPubWorld돋움체 Bold" panose="020B0600000101010101" charset="-127"/>
      <p:bold r:id="rId14"/>
    </p:embeddedFont>
    <p:embeddedFont>
      <p:font typeface="KoPubWorld돋움체 Light" panose="020B0600000101010101" charset="-127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Forte" panose="03060902040502070203" pitchFamily="66" charset="0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에스코어 드림 4 Regular" panose="020B0503030302020204" pitchFamily="34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0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6219047" y="2362430"/>
            <a:ext cx="5439553" cy="2554545"/>
            <a:chOff x="6219047" y="2414945"/>
            <a:chExt cx="5439553" cy="255454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261604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6219047" y="2414945"/>
              <a:ext cx="5439553" cy="1846659"/>
              <a:chOff x="6219047" y="2683103"/>
              <a:chExt cx="5439553" cy="184665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6454418" y="4006542"/>
                <a:ext cx="52041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1.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한눈에 보는 </a:t>
                </a:r>
                <a:r>
                  <a:rPr kumimoji="1" lang="ko-KR" altLang="en-US" sz="2800" b="1" dirty="0" err="1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머신러닝</a:t>
                </a:r>
                <a:endParaRPr kumimoji="1" lang="ko-Kore-KR" altLang="en-US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46608" cy="4395133"/>
            <a:chOff x="593574" y="850681"/>
            <a:chExt cx="4746608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850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머신러닝이란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217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왜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머신러닝을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사용하는가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1.4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시스템의 종류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4551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1.5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머신러닝의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주요 도전 과제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40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애플리케이션 사례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1.6 </a:t>
              </a:r>
              <a:r>
                <a:rPr lang="ko-KR" altLang="en-US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테스트와 검증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1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Introduction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Picture 2" descr="python numpy 이미지 검색결과">
            <a:extLst>
              <a:ext uri="{FF2B5EF4-FFF2-40B4-BE49-F238E27FC236}">
                <a16:creationId xmlns:a16="http://schemas.microsoft.com/office/drawing/2014/main" id="{4FF74EFC-23C9-48C8-B722-6B4EBE868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820" y="1312643"/>
            <a:ext cx="3529109" cy="139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F76559-AD20-4EF0-8E25-13FA0D09E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20" y="4938593"/>
            <a:ext cx="3526424" cy="1428201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A6644F3-992B-435D-8B8E-8612EEB0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820" y="3392440"/>
            <a:ext cx="3553968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4492590" y="1928079"/>
            <a:ext cx="7265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Large-scale multi-dimensional array processing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10014-FA84-4BD5-9FB6-C36926AA8184}"/>
              </a:ext>
            </a:extLst>
          </p:cNvPr>
          <p:cNvSpPr txBox="1"/>
          <p:nvPr/>
        </p:nvSpPr>
        <p:spPr>
          <a:xfrm>
            <a:off x="4492590" y="3674232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Visualization of data and Plotting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0ABB00-3BAB-4706-9016-6F88A24F855C}"/>
              </a:ext>
            </a:extLst>
          </p:cNvPr>
          <p:cNvSpPr txBox="1"/>
          <p:nvPr/>
        </p:nvSpPr>
        <p:spPr>
          <a:xfrm>
            <a:off x="4492590" y="5420385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Manipulation and Analysis of </a:t>
            </a:r>
            <a:r>
              <a:rPr lang="en-US" altLang="ko-KR" sz="2400" b="0" i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Dataframe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09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Get Ready : import libraries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001BF876-C8D8-4464-AC10-F88168300F2E}"/>
              </a:ext>
            </a:extLst>
          </p:cNvPr>
          <p:cNvCxnSpPr>
            <a:cxnSpLocks/>
          </p:cNvCxnSpPr>
          <p:nvPr/>
        </p:nvCxnSpPr>
        <p:spPr>
          <a:xfrm>
            <a:off x="684896" y="3225705"/>
            <a:ext cx="0" cy="1192294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5FBB8FF3-B7A4-400C-B625-A073FA0C7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10" y="3168289"/>
            <a:ext cx="885691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	// 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Pandas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	// </a:t>
            </a:r>
            <a:r>
              <a:rPr kumimoji="0" lang="en-US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// Matplotlib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6F270-7ACE-4DCA-BCB0-87DA828DFE9A}"/>
              </a:ext>
            </a:extLst>
          </p:cNvPr>
          <p:cNvSpPr txBox="1"/>
          <p:nvPr/>
        </p:nvSpPr>
        <p:spPr>
          <a:xfrm>
            <a:off x="511641" y="1441754"/>
            <a:ext cx="7265589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수업에서 배울 라이브러리를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하기 위해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 코드를 입력해주세요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2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112</Words>
  <Application>Microsoft Office PowerPoint</Application>
  <PresentationFormat>와이드스크린</PresentationFormat>
  <Paragraphs>24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5" baseType="lpstr">
      <vt:lpstr>KoPubWorldDotum_Pro Bold</vt:lpstr>
      <vt:lpstr>Arial</vt:lpstr>
      <vt:lpstr>맑은 고딕</vt:lpstr>
      <vt:lpstr>Forte</vt:lpstr>
      <vt:lpstr>KoPubWorldDotum</vt:lpstr>
      <vt:lpstr>KoPubWorld돋움체 Light</vt:lpstr>
      <vt:lpstr>KoPubWorldDotum_Pro Light</vt:lpstr>
      <vt:lpstr>Consolas</vt:lpstr>
      <vt:lpstr>에스코어 드림 4 Regular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72</cp:revision>
  <dcterms:created xsi:type="dcterms:W3CDTF">2019-09-24T13:38:54Z</dcterms:created>
  <dcterms:modified xsi:type="dcterms:W3CDTF">2021-06-24T16:18:15Z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